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0" r:id="rId2"/>
    <p:sldId id="262" r:id="rId3"/>
    <p:sldId id="261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A36F6-F065-48C3-995C-62C1F1053519}" type="datetimeFigureOut">
              <a:rPr lang="en-AU" smtClean="0"/>
              <a:t>2/05/2012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E58F3-B917-4F07-8F9C-11EAFAACDC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17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58F3-B917-4F07-8F9C-11EAFAACDCC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869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800AB-63C6-4911-B51F-936304FF50EC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20C02-594B-4042-9CD2-24976F09637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800AB-63C6-4911-B51F-936304FF50EC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DC9E1-3AFE-44C2-931B-373B00BE6B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4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D9E8E-6C1D-4D02-85DA-1C322D7D56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B62E9-5CF6-437B-A4C2-9842921D47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5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54ACE-1E45-40F6-89A2-0942281F34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7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B737D-082B-49FC-98F7-8D4714B5AE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3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CA319-66C7-4D2B-BFBC-BD18B8B0B4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2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BDC5F-4BDA-45EB-BD0F-19E8313A9D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1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F830F-8794-4E41-ACA0-6A4D5277D0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1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9540D-F12C-44C8-A7F1-8FB9EFA474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5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5B8EA-0C02-4D20-9049-89BBD787B8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0B7CD-06E7-4D70-9944-BA2BB8D35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8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19000">
              <a:srgbClr val="9CB86E">
                <a:alpha val="95000"/>
              </a:srgbClr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5DF62D-C42C-4007-92F6-11606CE675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09120"/>
            <a:ext cx="7772400" cy="2090663"/>
          </a:xfrm>
        </p:spPr>
        <p:txBody>
          <a:bodyPr/>
          <a:lstStyle/>
          <a:p>
            <a:r>
              <a:rPr lang="en-AU" sz="1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ASK</a:t>
            </a:r>
            <a:endParaRPr lang="en-AU" sz="8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74477" cy="6880858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" y="990600"/>
            <a:ext cx="8077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Ask and it will be given to you.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Seek and you will find.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Knock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the door will be opened up to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you. God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 never, never deny.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Ask and it will be given to you.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Seek and you will find.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Knock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the door will be opened up to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you.  God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 never, never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 will never, never deny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Holy Spirit, Holy Spirit, Holy Spirit in your life.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04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74477" cy="6880858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09600" y="2133600"/>
            <a:ext cx="807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father among you would give his son a stone?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father among you would leave him on his own?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father among you would give his son a snake?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Heavenly Father, He’s so much better than you,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 knows what’s good for you,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He’ll give what’s good for you: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Holy Spirit, Holy Spirit, Holy Spirit in your life.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74477" cy="6880858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" y="990600"/>
            <a:ext cx="8077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Ask and it will be given to you.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Seek and you will find.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Knock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the door will be opened up to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you. God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 never, never deny.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Ask and it will be given to you.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Seek and you will find.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Knock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the door will be opened up to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you.  God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 never, never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 will never, never deny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Holy Spirit, Holy Spirit, Holy Spirit in your life.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246</Words>
  <Application>Microsoft Office PowerPoint</Application>
  <PresentationFormat>On-screen Show (4:3)</PresentationFormat>
  <Paragraphs>37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ASK</vt:lpstr>
      <vt:lpstr>PowerPoint Presentation</vt:lpstr>
      <vt:lpstr>PowerPoint Presentation</vt:lpstr>
      <vt:lpstr>PowerPoint Presentation</vt:lpstr>
    </vt:vector>
  </TitlesOfParts>
  <Company>GSPV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</dc:creator>
  <cp:lastModifiedBy>Christopher</cp:lastModifiedBy>
  <cp:revision>7</cp:revision>
  <dcterms:created xsi:type="dcterms:W3CDTF">2012-03-21T14:23:11Z</dcterms:created>
  <dcterms:modified xsi:type="dcterms:W3CDTF">2012-05-02T12:49:58Z</dcterms:modified>
</cp:coreProperties>
</file>